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92" y="-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2" y="761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0628" y="309371"/>
            <a:ext cx="3762755" cy="25694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9331" y="3043428"/>
            <a:ext cx="1882444" cy="335737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1" y="761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20545" y="799541"/>
            <a:ext cx="6502908" cy="136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550037"/>
            <a:ext cx="5824855" cy="5100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95"/>
              </a:spcBef>
            </a:pPr>
            <a:r>
              <a:rPr sz="11500" b="1" spc="-70" dirty="0">
                <a:latin typeface="Calibri"/>
                <a:cs typeface="Calibri"/>
              </a:rPr>
              <a:t>VEO</a:t>
            </a:r>
            <a:endParaRPr sz="1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500" b="1" spc="-20" dirty="0">
                <a:latin typeface="Calibri"/>
                <a:cs typeface="Calibri"/>
              </a:rPr>
              <a:t>ESCUCHO</a:t>
            </a:r>
            <a:endParaRPr sz="1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2273807"/>
            <a:ext cx="7463028" cy="39700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1070" y="244856"/>
            <a:ext cx="4542155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spc="-10" dirty="0"/>
              <a:t>PIENSO</a:t>
            </a:r>
            <a:endParaRPr sz="11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1070" y="244856"/>
            <a:ext cx="4448810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spc="-5" dirty="0"/>
              <a:t>SIEN</a:t>
            </a:r>
            <a:r>
              <a:rPr sz="11500" spc="-350" dirty="0"/>
              <a:t>T</a:t>
            </a:r>
            <a:r>
              <a:rPr sz="11500" spc="-5" dirty="0"/>
              <a:t>O</a:t>
            </a:r>
            <a:endParaRPr sz="11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2076" y="2328672"/>
            <a:ext cx="4396876" cy="43068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0969" y="244856"/>
            <a:ext cx="5896610" cy="177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spc="-85" dirty="0"/>
              <a:t>NECESITO</a:t>
            </a:r>
            <a:endParaRPr sz="11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6772" y="2622902"/>
            <a:ext cx="3962742" cy="40628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2994" y="805637"/>
            <a:ext cx="559244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spc="-85" dirty="0"/>
              <a:t>ESTRATEGIAS</a:t>
            </a:r>
            <a:endParaRPr sz="8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5772" y="2161031"/>
            <a:ext cx="4949952" cy="35433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047" y="13716"/>
            <a:ext cx="9017508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0840">
              <a:lnSpc>
                <a:spcPct val="100000"/>
              </a:lnSpc>
              <a:spcBef>
                <a:spcPts val="95"/>
              </a:spcBef>
            </a:pPr>
            <a:r>
              <a:rPr spc="-85" dirty="0"/>
              <a:t>E</a:t>
            </a:r>
            <a:r>
              <a:rPr spc="-100" dirty="0"/>
              <a:t>S</a:t>
            </a:r>
            <a:r>
              <a:rPr spc="-10" dirty="0"/>
              <a:t>TR</a:t>
            </a:r>
            <a:r>
              <a:rPr spc="-695" dirty="0"/>
              <a:t>A</a:t>
            </a:r>
            <a:r>
              <a:rPr spc="-10" dirty="0"/>
              <a:t>T</a:t>
            </a:r>
            <a:r>
              <a:rPr spc="-140" dirty="0"/>
              <a:t>E</a:t>
            </a:r>
            <a:r>
              <a:rPr spc="-10" dirty="0"/>
              <a:t>GIAS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2976" y="2093975"/>
            <a:ext cx="5657850" cy="47617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7</Words>
  <Application>Microsoft Office PowerPoint</Application>
  <PresentationFormat>Presentación en pantalla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Office Theme</vt:lpstr>
      <vt:lpstr>Presentación de PowerPoint</vt:lpstr>
      <vt:lpstr>PIENSO</vt:lpstr>
      <vt:lpstr>SIENTO</vt:lpstr>
      <vt:lpstr>NECESITO</vt:lpstr>
      <vt:lpstr>ESTRATEGIAS</vt:lpstr>
      <vt:lpstr>ESTRATEGIAS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1</cp:revision>
  <dcterms:created xsi:type="dcterms:W3CDTF">2024-07-11T17:52:23Z</dcterms:created>
  <dcterms:modified xsi:type="dcterms:W3CDTF">2024-07-11T17:59:50Z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2024-07-11T00:00:00Z</vt:filetime>
  </property>
</Properties>
</file>